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59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45"/>
    <p:restoredTop sz="95884"/>
  </p:normalViewPr>
  <p:slideViewPr>
    <p:cSldViewPr snapToGrid="0" snapToObjects="1">
      <p:cViewPr varScale="1">
        <p:scale>
          <a:sx n="106" d="100"/>
          <a:sy n="106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35A25-0DC7-4643-B9FA-1959AFADC37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88CF-5B85-5B43-BE11-6CA1C0D7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888CF-5B85-5B43-BE11-6CA1C0D789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4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888CF-5B85-5B43-BE11-6CA1C0D789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6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.cdc.gov/covid-data-tracker/#mobilit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ssa2j.org/a2j/" TargetMode="External"/><Relationship Id="rId5" Type="http://schemas.openxmlformats.org/officeDocument/2006/relationships/hyperlink" Target="https://suffolklitlab.org/doc-assembly-line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hyperlink" Target="https://www.masslegalhelp.org/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s://www.mass.gov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www.lexisnexis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hyperlink" Target="https://www.masslegalservices.org/content/client-authorization-release-information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hyperlink" Target="https://massaccess.suffolklitlab.or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4.sv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massacces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ack.com/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housing.org/BHA/media/Documents/Applicants/Application%20Documents/Authorize-to-release2015.pdf" TargetMode="External"/><Relationship Id="rId5" Type="http://schemas.openxmlformats.org/officeDocument/2006/relationships/hyperlink" Target="https://www.masslegalservices.org/content/client-authorization-release-information" TargetMode="External"/><Relationship Id="rId4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3965-ADEC-E040-BF90-48EDF05D4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1678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 RELEASE FORMS</a:t>
            </a:r>
            <a:br>
              <a:rPr lang="en-US" sz="3200" dirty="0"/>
            </a:br>
            <a:r>
              <a:rPr lang="en-US" sz="2400" dirty="0"/>
              <a:t> </a:t>
            </a:r>
            <a:r>
              <a:rPr lang="en-US" sz="2800" dirty="0"/>
              <a:t>The document Assembly Line project 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Suffolk University Law School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51A60-D0AC-A24F-9F68-9B21A445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231857"/>
            <a:ext cx="6831673" cy="1117526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- </a:t>
            </a:r>
            <a:r>
              <a:rPr lang="en-US" sz="2600" dirty="0"/>
              <a:t>Joelle Ataya </a:t>
            </a:r>
            <a:r>
              <a:rPr lang="en-US" dirty="0"/>
              <a:t>– </a:t>
            </a:r>
          </a:p>
          <a:p>
            <a:endParaRPr lang="en-US" sz="600" dirty="0"/>
          </a:p>
          <a:p>
            <a:r>
              <a:rPr lang="en-US" dirty="0"/>
              <a:t>- Kayla Gallagher – Michael Carroll - </a:t>
            </a:r>
          </a:p>
        </p:txBody>
      </p:sp>
    </p:spTree>
    <p:extLst>
      <p:ext uri="{BB962C8B-B14F-4D97-AF65-F5344CB8AC3E}">
        <p14:creationId xmlns:p14="http://schemas.microsoft.com/office/powerpoint/2010/main" val="395964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0B56-A910-0B48-970C-1CF55199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8873-2070-664A-A6F7-99C31908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1" y="1803400"/>
            <a:ext cx="9601200" cy="3581400"/>
          </a:xfrm>
        </p:spPr>
        <p:txBody>
          <a:bodyPr/>
          <a:lstStyle/>
          <a:p>
            <a:r>
              <a:rPr lang="en-US" dirty="0"/>
              <a:t>Really affected the world.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F45916C-FA81-8941-BF74-FCD231906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4"/>
          <a:stretch/>
        </p:blipFill>
        <p:spPr>
          <a:xfrm>
            <a:off x="970697" y="3009900"/>
            <a:ext cx="7043004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90ECC-E116-FD45-AF9D-AEB9DFB7AD3D}"/>
              </a:ext>
            </a:extLst>
          </p:cNvPr>
          <p:cNvSpPr txBox="1"/>
          <p:nvPr/>
        </p:nvSpPr>
        <p:spPr>
          <a:xfrm>
            <a:off x="8674952" y="6519446"/>
            <a:ext cx="5092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https://covid.cdc.gov/covid-data-tracker/#mobility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526AB71-09B8-884F-82D1-ADFFA9FD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73" y="266700"/>
            <a:ext cx="5268126" cy="2586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ABC3B-E159-1744-96C2-E310346437DE}"/>
              </a:ext>
            </a:extLst>
          </p:cNvPr>
          <p:cNvSpPr txBox="1"/>
          <p:nvPr/>
        </p:nvSpPr>
        <p:spPr>
          <a:xfrm>
            <a:off x="3206750" y="2668135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F67BD-8C68-C74D-BDA8-593F1640DECF}"/>
              </a:ext>
            </a:extLst>
          </p:cNvPr>
          <p:cNvSpPr txBox="1"/>
          <p:nvPr/>
        </p:nvSpPr>
        <p:spPr>
          <a:xfrm>
            <a:off x="8496300" y="2824019"/>
            <a:ext cx="252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Massachusetts</a:t>
            </a:r>
          </a:p>
        </p:txBody>
      </p:sp>
    </p:spTree>
    <p:extLst>
      <p:ext uri="{BB962C8B-B14F-4D97-AF65-F5344CB8AC3E}">
        <p14:creationId xmlns:p14="http://schemas.microsoft.com/office/powerpoint/2010/main" val="219777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FBAF-20AD-3A43-B722-70C65412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ASSEMBLY LINE PROJECT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8D0E71-9394-0446-BCB7-F4B295F8A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013748"/>
            <a:ext cx="10223500" cy="2158452"/>
          </a:xfrm>
        </p:spPr>
        <p:txBody>
          <a:bodyPr>
            <a:normAutofit/>
          </a:bodyPr>
          <a:lstStyle/>
          <a:p>
            <a:r>
              <a:rPr lang="en-US" sz="1600" dirty="0"/>
              <a:t>Creating accessible versions of online court forms and pro se materials.</a:t>
            </a:r>
          </a:p>
          <a:p>
            <a:endParaRPr lang="en-US" sz="100" dirty="0"/>
          </a:p>
          <a:p>
            <a:r>
              <a:rPr lang="en-US" sz="1600" dirty="0"/>
              <a:t>The forms and materials are available in multiple languages.</a:t>
            </a:r>
          </a:p>
          <a:p>
            <a:endParaRPr lang="en-US" sz="100" dirty="0"/>
          </a:p>
          <a:p>
            <a:r>
              <a:rPr lang="en-US" sz="1600" dirty="0"/>
              <a:t>Focusing on addressing key areas of urgent legal need during the COVID-19 crisis.</a:t>
            </a:r>
          </a:p>
          <a:p>
            <a:pPr lvl="1"/>
            <a:r>
              <a:rPr lang="en-US" sz="1600" dirty="0"/>
              <a:t>This project will be open to the public and help them fill out forms.</a:t>
            </a:r>
          </a:p>
          <a:p>
            <a:pPr marL="530352" lvl="1" indent="0">
              <a:buNone/>
            </a:pPr>
            <a:endParaRPr lang="en-US" sz="1600" dirty="0"/>
          </a:p>
          <a:p>
            <a:endParaRPr lang="en-US" sz="100" dirty="0"/>
          </a:p>
          <a:p>
            <a:endParaRPr lang="en-US" sz="1600" dirty="0"/>
          </a:p>
        </p:txBody>
      </p:sp>
      <p:pic>
        <p:nvPicPr>
          <p:cNvPr id="9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7FB54A4-C90B-E840-B9F9-9C33AD517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77"/>
          <a:stretch/>
        </p:blipFill>
        <p:spPr>
          <a:xfrm>
            <a:off x="1219200" y="2163781"/>
            <a:ext cx="5446441" cy="981855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1FC69AF-B16C-8945-A9FD-C760FDDC3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4" r="76458" b="79634"/>
          <a:stretch/>
        </p:blipFill>
        <p:spPr>
          <a:xfrm>
            <a:off x="8859316" y="2159442"/>
            <a:ext cx="1854200" cy="556957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87892B-F09D-764A-BEE0-37C39D71A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2" t="65325" r="7709"/>
          <a:stretch/>
        </p:blipFill>
        <p:spPr>
          <a:xfrm>
            <a:off x="7632837" y="2716399"/>
            <a:ext cx="4307159" cy="396549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35CB7808-1589-3043-92CD-305705312857}"/>
              </a:ext>
            </a:extLst>
          </p:cNvPr>
          <p:cNvSpPr/>
          <p:nvPr/>
        </p:nvSpPr>
        <p:spPr>
          <a:xfrm>
            <a:off x="6971439" y="2554349"/>
            <a:ext cx="355600" cy="33652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9F7B4-B078-8B45-8A43-41108871E81C}"/>
              </a:ext>
            </a:extLst>
          </p:cNvPr>
          <p:cNvSpPr txBox="1"/>
          <p:nvPr/>
        </p:nvSpPr>
        <p:spPr>
          <a:xfrm>
            <a:off x="3138497" y="3162842"/>
            <a:ext cx="4188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/>
              </a:rPr>
              <a:t>https://suffolklitlab.org/doc-assembly-line/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34028-D665-1544-9BF0-CBCF6A33A3D6}"/>
              </a:ext>
            </a:extLst>
          </p:cNvPr>
          <p:cNvSpPr txBox="1"/>
          <p:nvPr/>
        </p:nvSpPr>
        <p:spPr>
          <a:xfrm>
            <a:off x="9261987" y="3145636"/>
            <a:ext cx="25170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6"/>
              </a:rPr>
              <a:t>http://www.massa2j.org/a2j/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07615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7BA4-39BA-5940-8BFC-8A91467B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229100" cy="1485900"/>
          </a:xfrm>
        </p:spPr>
        <p:txBody>
          <a:bodyPr/>
          <a:lstStyle/>
          <a:p>
            <a:r>
              <a:rPr lang="en-US" dirty="0"/>
              <a:t>CURRENTLY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C670-E7CE-4E4A-BFC3-A1E99F9A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229100" cy="308610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https://www.mass.gov/</a:t>
            </a:r>
            <a:endParaRPr lang="en-US" dirty="0"/>
          </a:p>
          <a:p>
            <a:r>
              <a:rPr lang="en-US" dirty="0">
                <a:hlinkClick r:id="rId3"/>
              </a:rPr>
              <a:t>https://www.masslegalhelp.org/</a:t>
            </a:r>
            <a:endParaRPr lang="en-US" dirty="0"/>
          </a:p>
          <a:p>
            <a:r>
              <a:rPr lang="en-US" dirty="0">
                <a:hlinkClick r:id="rId4"/>
              </a:rPr>
              <a:t>https://www.masslegalservices.org/</a:t>
            </a:r>
            <a:endParaRPr lang="en-US" dirty="0"/>
          </a:p>
          <a:p>
            <a:r>
              <a:rPr lang="en-US" dirty="0">
                <a:hlinkClick r:id="rId5"/>
              </a:rPr>
              <a:t>https://www.lexisnexis.com/</a:t>
            </a:r>
            <a:endParaRPr lang="en-US" dirty="0"/>
          </a:p>
          <a:p>
            <a:r>
              <a:rPr lang="en-US" dirty="0">
                <a:hlinkClick r:id="rId6"/>
              </a:rPr>
              <a:t>https://www.google.com/</a:t>
            </a:r>
            <a:endParaRPr lang="en-US" dirty="0"/>
          </a:p>
          <a:p>
            <a:r>
              <a:rPr lang="en-US" dirty="0"/>
              <a:t> 	-</a:t>
            </a:r>
          </a:p>
          <a:p>
            <a:r>
              <a:rPr lang="en-US" dirty="0"/>
              <a:t>  	-</a:t>
            </a:r>
          </a:p>
          <a:p>
            <a:r>
              <a:rPr lang="en-US" dirty="0"/>
              <a:t> 	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BA1091-2F2B-8A48-A652-A22E6944C371}"/>
              </a:ext>
            </a:extLst>
          </p:cNvPr>
          <p:cNvSpPr txBox="1">
            <a:spLocks/>
          </p:cNvSpPr>
          <p:nvPr/>
        </p:nvSpPr>
        <p:spPr>
          <a:xfrm>
            <a:off x="6591300" y="685800"/>
            <a:ext cx="42291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D636BF00-D9DE-9648-8569-C1153C915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0675" y="2664600"/>
            <a:ext cx="914400" cy="914400"/>
          </a:xfrm>
          <a:prstGeom prst="rect">
            <a:avLst/>
          </a:prstGeom>
        </p:spPr>
      </p:pic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0B309975-695C-9D45-8D3E-D47B6BE3D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1300" y="2613800"/>
            <a:ext cx="914400" cy="914400"/>
          </a:xfrm>
          <a:prstGeom prst="rect">
            <a:avLst/>
          </a:prstGeom>
        </p:spPr>
      </p:pic>
      <p:pic>
        <p:nvPicPr>
          <p:cNvPr id="11" name="Graphic 10" descr="Speaker phone">
            <a:extLst>
              <a:ext uri="{FF2B5EF4-FFF2-40B4-BE49-F238E27FC236}">
                <a16:creationId xmlns:a16="http://schemas.microsoft.com/office/drawing/2014/main" id="{233378CB-D938-554C-AB74-567766169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40050" y="26138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79BB4A-DDF2-274C-A2DB-D53582D48745}"/>
              </a:ext>
            </a:extLst>
          </p:cNvPr>
          <p:cNvSpPr txBox="1"/>
          <p:nvPr/>
        </p:nvSpPr>
        <p:spPr>
          <a:xfrm>
            <a:off x="7198500" y="1542535"/>
            <a:ext cx="362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</a:t>
            </a:r>
          </a:p>
        </p:txBody>
      </p:sp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FA150EE9-2372-7E40-93C2-97EEE0003C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47875" y="4798200"/>
            <a:ext cx="914400" cy="914400"/>
          </a:xfrm>
          <a:prstGeom prst="rect">
            <a:avLst/>
          </a:prstGeom>
        </p:spPr>
      </p:pic>
      <p:pic>
        <p:nvPicPr>
          <p:cNvPr id="16" name="Graphic 15" descr="Robot">
            <a:extLst>
              <a:ext uri="{FF2B5EF4-FFF2-40B4-BE49-F238E27FC236}">
                <a16:creationId xmlns:a16="http://schemas.microsoft.com/office/drawing/2014/main" id="{A2D1A7B5-87A0-D24C-B574-D043EEAF14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8500" y="4798200"/>
            <a:ext cx="914400" cy="914400"/>
          </a:xfrm>
          <a:prstGeom prst="rect">
            <a:avLst/>
          </a:prstGeom>
        </p:spPr>
      </p:pic>
      <p:pic>
        <p:nvPicPr>
          <p:cNvPr id="18" name="Graphic 17" descr="Hourglass Finished">
            <a:extLst>
              <a:ext uri="{FF2B5EF4-FFF2-40B4-BE49-F238E27FC236}">
                <a16:creationId xmlns:a16="http://schemas.microsoft.com/office/drawing/2014/main" id="{97256CD6-A148-6348-B93B-8DE8BE28E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47775" y="3687465"/>
            <a:ext cx="914400" cy="914400"/>
          </a:xfrm>
          <a:prstGeom prst="rect">
            <a:avLst/>
          </a:prstGeom>
        </p:spPr>
      </p:pic>
      <p:pic>
        <p:nvPicPr>
          <p:cNvPr id="20" name="Graphic 19" descr="Refresh">
            <a:extLst>
              <a:ext uri="{FF2B5EF4-FFF2-40B4-BE49-F238E27FC236}">
                <a16:creationId xmlns:a16="http://schemas.microsoft.com/office/drawing/2014/main" id="{DFE7E775-8A02-9043-A7C1-ECD9B1E460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215759">
            <a:off x="9660358" y="5025401"/>
            <a:ext cx="1660319" cy="1660319"/>
          </a:xfrm>
          <a:prstGeom prst="rect">
            <a:avLst/>
          </a:prstGeom>
        </p:spPr>
      </p:pic>
      <p:pic>
        <p:nvPicPr>
          <p:cNvPr id="22" name="Graphic 21" descr="Close">
            <a:extLst>
              <a:ext uri="{FF2B5EF4-FFF2-40B4-BE49-F238E27FC236}">
                <a16:creationId xmlns:a16="http://schemas.microsoft.com/office/drawing/2014/main" id="{8AFE0AD3-75FD-E148-86CC-967E2E205F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91450" y="5717065"/>
            <a:ext cx="914400" cy="914400"/>
          </a:xfrm>
          <a:prstGeom prst="rect">
            <a:avLst/>
          </a:prstGeom>
        </p:spPr>
      </p:pic>
      <p:pic>
        <p:nvPicPr>
          <p:cNvPr id="24" name="Graphic 23" descr="Wireless router">
            <a:extLst>
              <a:ext uri="{FF2B5EF4-FFF2-40B4-BE49-F238E27FC236}">
                <a16:creationId xmlns:a16="http://schemas.microsoft.com/office/drawing/2014/main" id="{D6C029C3-5A39-D248-B904-FD8C76D616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91450" y="571706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58A648-25A8-8D48-B0F5-F564C1094581}"/>
              </a:ext>
            </a:extLst>
          </p:cNvPr>
          <p:cNvSpPr txBox="1"/>
          <p:nvPr/>
        </p:nvSpPr>
        <p:spPr>
          <a:xfrm>
            <a:off x="10204767" y="5974325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redo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AEE07-24DA-C44A-8B53-441B69D03F41}"/>
              </a:ext>
            </a:extLst>
          </p:cNvPr>
          <p:cNvSpPr txBox="1"/>
          <p:nvPr/>
        </p:nvSpPr>
        <p:spPr>
          <a:xfrm>
            <a:off x="8928029" y="6685695"/>
            <a:ext cx="2553475" cy="19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provided by: Microsoft PowerPoint Stock Images</a:t>
            </a:r>
          </a:p>
        </p:txBody>
      </p:sp>
      <p:pic>
        <p:nvPicPr>
          <p:cNvPr id="28" name="Graphic 27" descr="Close">
            <a:extLst>
              <a:ext uri="{FF2B5EF4-FFF2-40B4-BE49-F238E27FC236}">
                <a16:creationId xmlns:a16="http://schemas.microsoft.com/office/drawing/2014/main" id="{36F2A717-A3F6-AA44-91A5-C64B0C20FE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0393" y="1314450"/>
            <a:ext cx="6014113" cy="60141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049B44-0BDF-CF46-9426-2C3B32ABC40F}"/>
              </a:ext>
            </a:extLst>
          </p:cNvPr>
          <p:cNvSpPr txBox="1"/>
          <p:nvPr/>
        </p:nvSpPr>
        <p:spPr>
          <a:xfrm rot="18825933">
            <a:off x="7805628" y="3456633"/>
            <a:ext cx="336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7952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68C4-614D-D642-A6B7-F9AF9FC2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PLAN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67B1-033D-124A-9FE0-498BBA05F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74700"/>
            <a:ext cx="9601200" cy="3581400"/>
          </a:xfrm>
        </p:spPr>
        <p:txBody>
          <a:bodyPr/>
          <a:lstStyle/>
          <a:p>
            <a:r>
              <a:rPr lang="en-US" dirty="0"/>
              <a:t>How it is now</a:t>
            </a:r>
          </a:p>
        </p:txBody>
      </p:sp>
      <p:pic>
        <p:nvPicPr>
          <p:cNvPr id="5" name="Graphic 4" descr="Upload">
            <a:extLst>
              <a:ext uri="{FF2B5EF4-FFF2-40B4-BE49-F238E27FC236}">
                <a16:creationId xmlns:a16="http://schemas.microsoft.com/office/drawing/2014/main" id="{1F6F231B-2689-1F49-8B7D-186404AC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6904" y="4972925"/>
            <a:ext cx="914400" cy="914400"/>
          </a:xfrm>
          <a:prstGeom prst="rect">
            <a:avLst/>
          </a:prstGeom>
        </p:spPr>
      </p:pic>
      <p:pic>
        <p:nvPicPr>
          <p:cNvPr id="7" name="Graphic 6" descr="Mailbox">
            <a:extLst>
              <a:ext uri="{FF2B5EF4-FFF2-40B4-BE49-F238E27FC236}">
                <a16:creationId xmlns:a16="http://schemas.microsoft.com/office/drawing/2014/main" id="{526A3A54-CD40-0447-B81A-690B881BF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" y="5098900"/>
            <a:ext cx="914400" cy="914400"/>
          </a:xfrm>
          <a:prstGeom prst="rect">
            <a:avLst/>
          </a:prstGeom>
        </p:spPr>
      </p:pic>
      <p:pic>
        <p:nvPicPr>
          <p:cNvPr id="9" name="Graphic 8" descr="Email">
            <a:extLst>
              <a:ext uri="{FF2B5EF4-FFF2-40B4-BE49-F238E27FC236}">
                <a16:creationId xmlns:a16="http://schemas.microsoft.com/office/drawing/2014/main" id="{2C6263A8-3157-D744-92AD-F5420BE65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9408" y="4870300"/>
            <a:ext cx="914400" cy="914400"/>
          </a:xfrm>
          <a:prstGeom prst="rect">
            <a:avLst/>
          </a:prstGeom>
        </p:spPr>
      </p:pic>
      <p:pic>
        <p:nvPicPr>
          <p:cNvPr id="11" name="Graphic 10" descr="Signature">
            <a:extLst>
              <a:ext uri="{FF2B5EF4-FFF2-40B4-BE49-F238E27FC236}">
                <a16:creationId xmlns:a16="http://schemas.microsoft.com/office/drawing/2014/main" id="{1BE99C70-ECAA-9B42-80C2-02BE04078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3408" y="3810725"/>
            <a:ext cx="914400" cy="914400"/>
          </a:xfrm>
          <a:prstGeom prst="rect">
            <a:avLst/>
          </a:prstGeom>
        </p:spPr>
      </p:pic>
      <p:pic>
        <p:nvPicPr>
          <p:cNvPr id="13" name="Graphic 12" descr="Printer">
            <a:extLst>
              <a:ext uri="{FF2B5EF4-FFF2-40B4-BE49-F238E27FC236}">
                <a16:creationId xmlns:a16="http://schemas.microsoft.com/office/drawing/2014/main" id="{6E00BFCB-0A6E-F24F-8264-36503848F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1402" y="3810725"/>
            <a:ext cx="914400" cy="914400"/>
          </a:xfrm>
          <a:prstGeom prst="rect">
            <a:avLst/>
          </a:prstGeom>
        </p:spPr>
      </p:pic>
      <p:pic>
        <p:nvPicPr>
          <p:cNvPr id="15" name="Graphic 14" descr="Disk">
            <a:extLst>
              <a:ext uri="{FF2B5EF4-FFF2-40B4-BE49-F238E27FC236}">
                <a16:creationId xmlns:a16="http://schemas.microsoft.com/office/drawing/2014/main" id="{082D1C2F-19BD-3143-A323-B9CF740CC7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35104" y="2565100"/>
            <a:ext cx="914400" cy="914400"/>
          </a:xfrm>
          <a:prstGeom prst="rect">
            <a:avLst/>
          </a:prstGeom>
        </p:spPr>
      </p:pic>
      <p:pic>
        <p:nvPicPr>
          <p:cNvPr id="17" name="Graphic 16" descr="Download">
            <a:extLst>
              <a:ext uri="{FF2B5EF4-FFF2-40B4-BE49-F238E27FC236}">
                <a16:creationId xmlns:a16="http://schemas.microsoft.com/office/drawing/2014/main" id="{603F3E86-5448-204D-86AC-96E1FBAEB7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6904" y="2546200"/>
            <a:ext cx="914400" cy="914400"/>
          </a:xfrm>
          <a:prstGeom prst="rect">
            <a:avLst/>
          </a:prstGeom>
        </p:spPr>
      </p:pic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5F0B259B-B2D1-0044-BA46-C22FDDB8D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1002" y="260625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307EE3-DFB9-3441-B04E-60ED7A5246E0}"/>
              </a:ext>
            </a:extLst>
          </p:cNvPr>
          <p:cNvSpPr txBox="1"/>
          <p:nvPr/>
        </p:nvSpPr>
        <p:spPr>
          <a:xfrm>
            <a:off x="5363024" y="1960511"/>
            <a:ext cx="645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Assembly Line Project wants to simplify this whole process.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1597106-E420-0943-BBAC-65A2B43BB4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68901" y="3013547"/>
            <a:ext cx="2348594" cy="5669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62CDBB-1F23-254F-B849-C24B87FBEEF6}"/>
              </a:ext>
            </a:extLst>
          </p:cNvPr>
          <p:cNvSpPr txBox="1"/>
          <p:nvPr/>
        </p:nvSpPr>
        <p:spPr>
          <a:xfrm>
            <a:off x="6047604" y="3738592"/>
            <a:ext cx="496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Provides forms for MA court filings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882F79-DE62-7149-9E45-366F5DA866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4267925"/>
            <a:ext cx="4514850" cy="22335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A49401-65DE-5942-9D7D-23C6DC0F634F}"/>
              </a:ext>
            </a:extLst>
          </p:cNvPr>
          <p:cNvSpPr txBox="1"/>
          <p:nvPr/>
        </p:nvSpPr>
        <p:spPr>
          <a:xfrm>
            <a:off x="1219200" y="6387075"/>
            <a:ext cx="41438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provided by: Microsoft PowerPoint Stock Images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ED082-11FB-D34D-86F2-6E1A345FE882}"/>
              </a:ext>
            </a:extLst>
          </p:cNvPr>
          <p:cNvSpPr txBox="1"/>
          <p:nvPr/>
        </p:nvSpPr>
        <p:spPr>
          <a:xfrm>
            <a:off x="7589345" y="6487102"/>
            <a:ext cx="3856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21"/>
              </a:rPr>
              <a:t>https://massaccess.suffolklitlab.org/</a:t>
            </a:r>
            <a:endParaRPr lang="en-US" sz="700" dirty="0"/>
          </a:p>
        </p:txBody>
      </p:sp>
      <p:pic>
        <p:nvPicPr>
          <p:cNvPr id="33" name="Graphic 32" descr="Arrow Right">
            <a:extLst>
              <a:ext uri="{FF2B5EF4-FFF2-40B4-BE49-F238E27FC236}">
                <a16:creationId xmlns:a16="http://schemas.microsoft.com/office/drawing/2014/main" id="{C51D300E-8D3C-8741-8B5F-C103FBA8E1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47325" y="1714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AF3C-E440-FA4E-84E2-FF35F66A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AF26326-202B-6E43-8480-5011BEE09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17" y="1685352"/>
            <a:ext cx="5609303" cy="27760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CB903-F23A-FC42-A0D2-E4F91E26995F}"/>
              </a:ext>
            </a:extLst>
          </p:cNvPr>
          <p:cNvSpPr txBox="1"/>
          <p:nvPr/>
        </p:nvSpPr>
        <p:spPr>
          <a:xfrm>
            <a:off x="3559277" y="4486246"/>
            <a:ext cx="1386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https://trello.com/massaccess</a:t>
            </a:r>
            <a:endParaRPr 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75BE2-0AF7-C648-BEA2-0AECDDBB43A3}"/>
              </a:ext>
            </a:extLst>
          </p:cNvPr>
          <p:cNvSpPr txBox="1"/>
          <p:nvPr/>
        </p:nvSpPr>
        <p:spPr>
          <a:xfrm>
            <a:off x="7708490" y="1838632"/>
            <a:ext cx="3883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Trello, a collaborative platform, to work on the 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Trello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step-by-step checklist to generate a 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+ helpful tips and links.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826AF7-BBE9-E047-9646-201859F6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81" y="4930190"/>
            <a:ext cx="2441305" cy="445935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E64C9BA-3235-F040-8FAE-8A71826BB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480" y="5614217"/>
            <a:ext cx="2441306" cy="4727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4D1CD3-D954-E140-9394-CA0F5FFE969C}"/>
              </a:ext>
            </a:extLst>
          </p:cNvPr>
          <p:cNvSpPr txBox="1"/>
          <p:nvPr/>
        </p:nvSpPr>
        <p:spPr>
          <a:xfrm>
            <a:off x="8721213" y="4461385"/>
            <a:ext cx="303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A2J Assembly Line and </a:t>
            </a:r>
            <a:r>
              <a:rPr lang="en-US" dirty="0" err="1"/>
              <a:t>Docassemble</a:t>
            </a:r>
            <a:r>
              <a:rPr lang="en-US" dirty="0"/>
              <a:t> slack channels </a:t>
            </a:r>
            <a:r>
              <a:rPr lang="en-US" dirty="0">
                <a:sym typeface="Wingdings" pitchFamily="2" charset="2"/>
              </a:rPr>
              <a:t> ask questions + get help.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52589-FCB9-7B48-9874-7975ED02DAB2}"/>
              </a:ext>
            </a:extLst>
          </p:cNvPr>
          <p:cNvSpPr txBox="1"/>
          <p:nvPr/>
        </p:nvSpPr>
        <p:spPr>
          <a:xfrm>
            <a:off x="6437671" y="5360909"/>
            <a:ext cx="228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6"/>
              </a:rPr>
              <a:t>https://slack.com/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01A4F-AB05-824F-878C-615B6111A6CC}"/>
              </a:ext>
            </a:extLst>
          </p:cNvPr>
          <p:cNvSpPr txBox="1"/>
          <p:nvPr/>
        </p:nvSpPr>
        <p:spPr>
          <a:xfrm>
            <a:off x="6437671" y="6072172"/>
            <a:ext cx="22835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6"/>
              </a:rPr>
              <a:t>https://slack.com/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69022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AB67-A732-4E40-B8BA-29A0AA34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GROUP 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C1602-3D5D-1B4A-AE85-BAB1ACEBA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06599"/>
            <a:ext cx="2730301" cy="4496967"/>
          </a:xfr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194F5-0E8E-CF49-A7BA-F0D34289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38" y="2006599"/>
            <a:ext cx="3474930" cy="449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A040F-7693-B54D-9878-C58A7F2C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062" y="2031998"/>
            <a:ext cx="3474930" cy="4496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78C779-BA30-D743-AEE7-FB0F2ADFEB6D}"/>
              </a:ext>
            </a:extLst>
          </p:cNvPr>
          <p:cNvSpPr txBox="1"/>
          <p:nvPr/>
        </p:nvSpPr>
        <p:spPr>
          <a:xfrm>
            <a:off x="4793590" y="1582809"/>
            <a:ext cx="3131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General Release Form - ENGLISH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34138-2C94-404C-9D08-63ECCDAAC214}"/>
              </a:ext>
            </a:extLst>
          </p:cNvPr>
          <p:cNvSpPr txBox="1"/>
          <p:nvPr/>
        </p:nvSpPr>
        <p:spPr>
          <a:xfrm>
            <a:off x="8489290" y="1582808"/>
            <a:ext cx="3131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General Release Form - SPANISH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6FFC-E65B-8543-933F-6306F27E6C45}"/>
              </a:ext>
            </a:extLst>
          </p:cNvPr>
          <p:cNvSpPr txBox="1"/>
          <p:nvPr/>
        </p:nvSpPr>
        <p:spPr>
          <a:xfrm>
            <a:off x="1516973" y="1582808"/>
            <a:ext cx="3131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BHA Release Form - ENGLISH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F6CCF-5E89-9243-A965-A5FABD6D9138}"/>
              </a:ext>
            </a:extLst>
          </p:cNvPr>
          <p:cNvSpPr txBox="1"/>
          <p:nvPr/>
        </p:nvSpPr>
        <p:spPr>
          <a:xfrm>
            <a:off x="6359212" y="6517432"/>
            <a:ext cx="3695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/>
              </a:rPr>
              <a:t>https://www.masslegalservices.org/content/client-authorization-release-information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36AF13-03E5-AE4E-BA17-D44357F0C36C}"/>
              </a:ext>
            </a:extLst>
          </p:cNvPr>
          <p:cNvSpPr txBox="1"/>
          <p:nvPr/>
        </p:nvSpPr>
        <p:spPr>
          <a:xfrm>
            <a:off x="1428650" y="6503566"/>
            <a:ext cx="261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6"/>
              </a:rPr>
              <a:t>https://www.bostonhousing.org/BHA/media/Documents/Applicants/Application%20Documents/Authorize-to-release2015.pdf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8688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46EEDE-134D-364E-B155-16A67681B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058" y="2551034"/>
            <a:ext cx="1371884" cy="17559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500" dirty="0">
                <a:sym typeface="Wingdings" pitchFamily="2" charset="2"/>
              </a:rPr>
              <a:t> </a:t>
            </a:r>
            <a:endParaRPr lang="en-US" sz="1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8EDFD-B952-0040-B6A7-08C62860A556}"/>
              </a:ext>
            </a:extLst>
          </p:cNvPr>
          <p:cNvSpPr txBox="1"/>
          <p:nvPr/>
        </p:nvSpPr>
        <p:spPr>
          <a:xfrm>
            <a:off x="1016000" y="6253110"/>
            <a:ext cx="41438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Images provided by: Microsoft PowerPoint Stock Images</a:t>
            </a:r>
          </a:p>
        </p:txBody>
      </p:sp>
    </p:spTree>
    <p:extLst>
      <p:ext uri="{BB962C8B-B14F-4D97-AF65-F5344CB8AC3E}">
        <p14:creationId xmlns:p14="http://schemas.microsoft.com/office/powerpoint/2010/main" val="41014977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350</Words>
  <Application>Microsoft Macintosh PowerPoint</Application>
  <PresentationFormat>Widescreen</PresentationFormat>
  <Paragraphs>58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Wingdings</vt:lpstr>
      <vt:lpstr>Crop</vt:lpstr>
      <vt:lpstr> RELEASE FORMS  The document Assembly Line project   Suffolk University Law School</vt:lpstr>
      <vt:lpstr>COVID-19</vt:lpstr>
      <vt:lpstr>THE ASSEMBLY LINE PROJECT</vt:lpstr>
      <vt:lpstr>CURRENTLY</vt:lpstr>
      <vt:lpstr>WHAT WE PLAN TO DO</vt:lpstr>
      <vt:lpstr>TRELLO</vt:lpstr>
      <vt:lpstr>MY GROUP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final project  -  The document Assembly Line project </dc:title>
  <dc:creator>Joelle L Ataya</dc:creator>
  <cp:lastModifiedBy>Joelle L Ataya</cp:lastModifiedBy>
  <cp:revision>9</cp:revision>
  <dcterms:created xsi:type="dcterms:W3CDTF">2020-10-19T19:18:11Z</dcterms:created>
  <dcterms:modified xsi:type="dcterms:W3CDTF">2020-12-17T07:29:55Z</dcterms:modified>
</cp:coreProperties>
</file>